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68" r:id="rId4"/>
    <p:sldId id="269" r:id="rId5"/>
    <p:sldId id="262" r:id="rId6"/>
    <p:sldId id="270" r:id="rId7"/>
    <p:sldId id="265" r:id="rId8"/>
    <p:sldId id="271" r:id="rId9"/>
    <p:sldId id="259" r:id="rId10"/>
    <p:sldId id="272" r:id="rId11"/>
    <p:sldId id="257" r:id="rId12"/>
    <p:sldId id="273" r:id="rId13"/>
    <p:sldId id="263" r:id="rId14"/>
    <p:sldId id="274" r:id="rId15"/>
    <p:sldId id="260" r:id="rId16"/>
    <p:sldId id="275" r:id="rId17"/>
    <p:sldId id="264" r:id="rId18"/>
    <p:sldId id="276" r:id="rId19"/>
    <p:sldId id="261" r:id="rId20"/>
    <p:sldId id="277" r:id="rId21"/>
    <p:sldId id="258" r:id="rId22"/>
    <p:sldId id="278" r:id="rId23"/>
    <p:sldId id="266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82DD-3574-4A68-BBA2-E89574429FB4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EA68-72DB-4AEC-9CCD-F8111A01A2B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82DD-3574-4A68-BBA2-E89574429FB4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EA68-72DB-4AEC-9CCD-F8111A01A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82DD-3574-4A68-BBA2-E89574429FB4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EA68-72DB-4AEC-9CCD-F8111A01A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82DD-3574-4A68-BBA2-E89574429FB4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EA68-72DB-4AEC-9CCD-F8111A01A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82DD-3574-4A68-BBA2-E89574429FB4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EA68-72DB-4AEC-9CCD-F8111A01A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82DD-3574-4A68-BBA2-E89574429FB4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EA68-72DB-4AEC-9CCD-F8111A01A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82DD-3574-4A68-BBA2-E89574429FB4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EA68-72DB-4AEC-9CCD-F8111A01A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82DD-3574-4A68-BBA2-E89574429FB4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EA68-72DB-4AEC-9CCD-F8111A01A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82DD-3574-4A68-BBA2-E89574429FB4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EA68-72DB-4AEC-9CCD-F8111A01A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82DD-3574-4A68-BBA2-E89574429FB4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EA68-72DB-4AEC-9CCD-F8111A01A2B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F7D82DD-3574-4A68-BBA2-E89574429FB4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D1FEA68-72DB-4AEC-9CCD-F8111A01A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F7D82DD-3574-4A68-BBA2-E89574429FB4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D1FEA68-72DB-4AEC-9CCD-F8111A01A2B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Around Review: </a:t>
            </a:r>
            <a:r>
              <a:rPr lang="en-US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scrib</a:t>
            </a:r>
            <a:r>
              <a:rPr 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script = write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names what you need to do when </a:t>
            </a: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stories so that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reader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picture what you are trying to say more clearly?</a:t>
            </a:r>
          </a:p>
        </p:txBody>
      </p:sp>
    </p:spTree>
    <p:extLst>
      <p:ext uri="{BB962C8B-B14F-4D97-AF65-F5344CB8AC3E}">
        <p14:creationId xmlns:p14="http://schemas.microsoft.com/office/powerpoint/2010/main" val="243943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describe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say or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 how something or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someone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looks;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use adjectives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441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What is </a:t>
            </a:r>
            <a:r>
              <a:rPr lang="en-US" sz="6600" dirty="0"/>
              <a:t>the word that names one of the most important jobs back when </a:t>
            </a:r>
            <a:r>
              <a:rPr lang="en-US" sz="6600" b="1" dirty="0" smtClean="0">
                <a:solidFill>
                  <a:schemeClr val="tx2">
                    <a:lumMod val="75000"/>
                  </a:schemeClr>
                </a:solidFill>
              </a:rPr>
              <a:t>writing </a:t>
            </a:r>
            <a:r>
              <a:rPr lang="en-US" sz="6600" dirty="0" smtClean="0"/>
              <a:t>was </a:t>
            </a:r>
            <a:r>
              <a:rPr lang="en-US" sz="6600" dirty="0"/>
              <a:t>first invented?</a:t>
            </a:r>
          </a:p>
        </p:txBody>
      </p:sp>
    </p:spTree>
    <p:extLst>
      <p:ext uri="{BB962C8B-B14F-4D97-AF65-F5344CB8AC3E}">
        <p14:creationId xmlns:p14="http://schemas.microsoft.com/office/powerpoint/2010/main" val="1655815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scribe</a:t>
            </a:r>
            <a:endParaRPr lang="en-US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 </a:t>
            </a:r>
            <a:r>
              <a:rPr lang="en-US" sz="4400" dirty="0" smtClean="0"/>
              <a:t>person </a:t>
            </a:r>
            <a:r>
              <a:rPr lang="en-US" sz="4400" dirty="0"/>
              <a:t>who </a:t>
            </a:r>
            <a:r>
              <a:rPr lang="en-US" sz="4400" b="1" dirty="0">
                <a:solidFill>
                  <a:schemeClr val="tx2">
                    <a:lumMod val="75000"/>
                  </a:schemeClr>
                </a:solidFill>
              </a:rPr>
              <a:t>writes</a:t>
            </a:r>
            <a:r>
              <a:rPr lang="en-US" sz="4400" b="1" dirty="0"/>
              <a:t> </a:t>
            </a:r>
            <a:r>
              <a:rPr lang="en-US" sz="4400" dirty="0"/>
              <a:t>things </a:t>
            </a:r>
            <a:r>
              <a:rPr lang="en-US" sz="4400" dirty="0" smtClean="0"/>
              <a:t>down</a:t>
            </a:r>
          </a:p>
          <a:p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3629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25609"/>
          </a:xfrm>
        </p:spPr>
        <p:txBody>
          <a:bodyPr>
            <a:no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</a:t>
            </a: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that is usually at the end of a letter to mention one more short thought?</a:t>
            </a:r>
          </a:p>
        </p:txBody>
      </p:sp>
    </p:spTree>
    <p:extLst>
      <p:ext uri="{BB962C8B-B14F-4D97-AF65-F5344CB8AC3E}">
        <p14:creationId xmlns:p14="http://schemas.microsoft.com/office/powerpoint/2010/main" val="20909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postscript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P.S.; a short bit of 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added after a letter is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finished</a:t>
            </a: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505200"/>
            <a:ext cx="313372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551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names the set of papers or </a:t>
            </a:r>
            <a:r>
              <a:rPr lang="en-US" sz="60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actors 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memorize for 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show or performance?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9739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script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set of papers with </a:t>
            </a:r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will be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acted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429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names the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piece of paper that must be signed by a doctor before you can pick up your medicine at the pharmacy?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7913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prescription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piece of paper </a:t>
            </a:r>
            <a:r>
              <a:rPr lang="en-US" sz="36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written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a doctor that lets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medicine at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pharmacy</a:t>
            </a: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6888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715000"/>
          </a:xfrm>
        </p:spPr>
        <p:txBody>
          <a:bodyPr>
            <a:normAutofit/>
          </a:bodyPr>
          <a:lstStyle/>
          <a:p>
            <a:r>
              <a:rPr lang="en-US" sz="8800" dirty="0" smtClean="0"/>
              <a:t>What are the </a:t>
            </a:r>
            <a:r>
              <a:rPr lang="en-US" sz="8800" dirty="0"/>
              <a:t>roots that mean </a:t>
            </a:r>
            <a:r>
              <a:rPr lang="en-US" sz="8800" b="1" dirty="0">
                <a:solidFill>
                  <a:schemeClr val="tx2">
                    <a:lumMod val="75000"/>
                  </a:schemeClr>
                </a:solidFill>
              </a:rPr>
              <a:t>writing</a:t>
            </a:r>
            <a:r>
              <a:rPr lang="en-US" sz="8800" b="1" dirty="0"/>
              <a:t>?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37989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names 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short dedication  </a:t>
            </a:r>
            <a:r>
              <a:rPr lang="en-US" sz="6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written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 book?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7913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short dedication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written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 book or engraved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something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such as a coin or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monument    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124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tells what someone who is bilingual can do as a job or for fun?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7913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transcribe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 or record; to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translate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768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END!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4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roots </a:t>
            </a:r>
            <a:r>
              <a:rPr lang="en-US" sz="96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scrib</a:t>
            </a: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9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script</a:t>
            </a:r>
            <a:endParaRPr lang="en-US" sz="9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142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715000"/>
          </a:xfrm>
        </p:spPr>
        <p:txBody>
          <a:bodyPr>
            <a:no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that describes a type of </a:t>
            </a: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young children use when first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how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describe what is on their mind?</a:t>
            </a:r>
          </a:p>
        </p:txBody>
      </p:sp>
    </p:spTree>
    <p:extLst>
      <p:ext uri="{BB962C8B-B14F-4D97-AF65-F5344CB8AC3E}">
        <p14:creationId xmlns:p14="http://schemas.microsoft.com/office/powerpoint/2010/main" val="848847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scribble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sloppy </a:t>
            </a:r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writing</a:t>
            </a:r>
            <a:r>
              <a:rPr lang="en-US" sz="4000" b="1" dirty="0"/>
              <a:t> </a:t>
            </a:r>
            <a:r>
              <a:rPr lang="en-US" sz="4000" dirty="0"/>
              <a:t>that is hard to </a:t>
            </a:r>
            <a:r>
              <a:rPr lang="en-US" sz="4000" dirty="0" smtClean="0"/>
              <a:t>read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6116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that names the </a:t>
            </a: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written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agreement you make when you agree to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 for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magazine to be mailed to you for a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or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two?</a:t>
            </a:r>
          </a:p>
        </p:txBody>
      </p:sp>
    </p:spTree>
    <p:extLst>
      <p:ext uri="{BB962C8B-B14F-4D97-AF65-F5344CB8AC3E}">
        <p14:creationId xmlns:p14="http://schemas.microsoft.com/office/powerpoint/2010/main" val="837142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written</a:t>
            </a:r>
            <a:r>
              <a:rPr lang="en-US" b="1" dirty="0"/>
              <a:t> </a:t>
            </a:r>
            <a:r>
              <a:rPr lang="en-US" dirty="0"/>
              <a:t>agreement to buy and read a magazine or </a:t>
            </a:r>
            <a:r>
              <a:rPr lang="en-US" dirty="0" smtClean="0"/>
              <a:t>newspaper for </a:t>
            </a:r>
            <a:r>
              <a:rPr lang="en-US" dirty="0"/>
              <a:t>a set period of </a:t>
            </a:r>
            <a:r>
              <a:rPr lang="en-US" dirty="0" smtClean="0"/>
              <a:t>time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796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</a:t>
            </a: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word that means a piece of </a:t>
            </a:r>
            <a:r>
              <a:rPr lang="en-US" sz="6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a book, often the first draft?</a:t>
            </a:r>
          </a:p>
        </p:txBody>
      </p:sp>
    </p:spTree>
    <p:extLst>
      <p:ext uri="{BB962C8B-B14F-4D97-AF65-F5344CB8AC3E}">
        <p14:creationId xmlns:p14="http://schemas.microsoft.com/office/powerpoint/2010/main" val="2888086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manuscript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piece of </a:t>
            </a:r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book</a:t>
            </a:r>
          </a:p>
          <a:p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948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145</TotalTime>
  <Words>381</Words>
  <Application>Microsoft Office PowerPoint</Application>
  <PresentationFormat>On-screen Show (4:3)</PresentationFormat>
  <Paragraphs>34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Module</vt:lpstr>
      <vt:lpstr>Read Around Review: scrib, script = write</vt:lpstr>
      <vt:lpstr>PowerPoint Presentation</vt:lpstr>
      <vt:lpstr>PowerPoint Presentation</vt:lpstr>
      <vt:lpstr>PowerPoint Presentation</vt:lpstr>
      <vt:lpstr>scribble</vt:lpstr>
      <vt:lpstr>PowerPoint Presentation</vt:lpstr>
      <vt:lpstr>subscription</vt:lpstr>
      <vt:lpstr>PowerPoint Presentation</vt:lpstr>
      <vt:lpstr>manuscript</vt:lpstr>
      <vt:lpstr>PowerPoint Presentation</vt:lpstr>
      <vt:lpstr>describe</vt:lpstr>
      <vt:lpstr>PowerPoint Presentation</vt:lpstr>
      <vt:lpstr>scribe</vt:lpstr>
      <vt:lpstr>PowerPoint Presentation</vt:lpstr>
      <vt:lpstr>postscript</vt:lpstr>
      <vt:lpstr>PowerPoint Presentation</vt:lpstr>
      <vt:lpstr>script</vt:lpstr>
      <vt:lpstr>PowerPoint Presentation</vt:lpstr>
      <vt:lpstr>prescription</vt:lpstr>
      <vt:lpstr>PowerPoint Presentation</vt:lpstr>
      <vt:lpstr>inscription</vt:lpstr>
      <vt:lpstr>PowerPoint Presentation</vt:lpstr>
      <vt:lpstr>transcribe</vt:lpstr>
      <vt:lpstr>END!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scrib, script = write</dc:title>
  <dc:creator>Brigitta Post</dc:creator>
  <cp:lastModifiedBy>Brigitta Post</cp:lastModifiedBy>
  <cp:revision>8</cp:revision>
  <dcterms:created xsi:type="dcterms:W3CDTF">2018-02-26T03:17:16Z</dcterms:created>
  <dcterms:modified xsi:type="dcterms:W3CDTF">2019-08-01T22:26:19Z</dcterms:modified>
</cp:coreProperties>
</file>